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29" autoAdjust="0"/>
  </p:normalViewPr>
  <p:slideViewPr>
    <p:cSldViewPr snapToGrid="0">
      <p:cViewPr varScale="1">
        <p:scale>
          <a:sx n="54" d="100"/>
          <a:sy n="54" d="100"/>
        </p:scale>
        <p:origin x="-129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pPr/>
              <a:t>11/29/2018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9427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8894</TotalTime>
  <Words>744</Words>
  <Application>Microsoft Office PowerPoint</Application>
  <PresentationFormat>Произвольный</PresentationFormat>
  <Paragraphs>84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Слайд 1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Пользователь Windows</cp:lastModifiedBy>
  <cp:revision>105</cp:revision>
  <cp:lastPrinted>2018-11-22T00:58:04Z</cp:lastPrinted>
  <dcterms:created xsi:type="dcterms:W3CDTF">2016-06-09T03:02:34Z</dcterms:created>
  <dcterms:modified xsi:type="dcterms:W3CDTF">2018-11-29T04:50:25Z</dcterms:modified>
</cp:coreProperties>
</file>